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66"/>
  </p:normalViewPr>
  <p:slideViewPr>
    <p:cSldViewPr snapToGrid="0">
      <p:cViewPr varScale="1">
        <p:scale>
          <a:sx n="102" d="100"/>
          <a:sy n="102" d="100"/>
        </p:scale>
        <p:origin x="41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5B1446-7F16-83B3-71D2-BDABDBD6CD5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A1CF1FD3-015B-FC68-EFC3-EB98BDDBB2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E7DAEC77-B5E4-B94D-BA7E-89306FA82899}"/>
              </a:ext>
            </a:extLst>
          </p:cNvPr>
          <p:cNvSpPr>
            <a:spLocks noGrp="1"/>
          </p:cNvSpPr>
          <p:nvPr>
            <p:ph type="dt" sz="half" idx="10"/>
          </p:nvPr>
        </p:nvSpPr>
        <p:spPr/>
        <p:txBody>
          <a:bodyPr/>
          <a:lstStyle/>
          <a:p>
            <a:fld id="{CF43E92D-09B0-DE4C-8CE9-2D8E28D4006A}" type="datetimeFigureOut">
              <a:rPr lang="nl-NL" smtClean="0"/>
              <a:t>01-09-2024</a:t>
            </a:fld>
            <a:endParaRPr lang="nl-NL"/>
          </a:p>
        </p:txBody>
      </p:sp>
      <p:sp>
        <p:nvSpPr>
          <p:cNvPr id="5" name="Tijdelijke aanduiding voor voettekst 4">
            <a:extLst>
              <a:ext uri="{FF2B5EF4-FFF2-40B4-BE49-F238E27FC236}">
                <a16:creationId xmlns:a16="http://schemas.microsoft.com/office/drawing/2014/main" id="{3442E3FC-91D1-A117-F9D2-3FB3D345E51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A68CFD8-7CB9-4AE1-E372-3D3D5CBDDB88}"/>
              </a:ext>
            </a:extLst>
          </p:cNvPr>
          <p:cNvSpPr>
            <a:spLocks noGrp="1"/>
          </p:cNvSpPr>
          <p:nvPr>
            <p:ph type="sldNum" sz="quarter" idx="12"/>
          </p:nvPr>
        </p:nvSpPr>
        <p:spPr/>
        <p:txBody>
          <a:bodyPr/>
          <a:lstStyle/>
          <a:p>
            <a:fld id="{8BE6DEE9-34D7-FD49-827C-2EC21E70E300}" type="slidenum">
              <a:rPr lang="nl-NL" smtClean="0"/>
              <a:t>‹nr.›</a:t>
            </a:fld>
            <a:endParaRPr lang="nl-NL"/>
          </a:p>
        </p:txBody>
      </p:sp>
    </p:spTree>
    <p:extLst>
      <p:ext uri="{BB962C8B-B14F-4D97-AF65-F5344CB8AC3E}">
        <p14:creationId xmlns:p14="http://schemas.microsoft.com/office/powerpoint/2010/main" val="1311645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125D27-3557-6D90-E282-097BA179C3E5}"/>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399698EF-2376-84BA-84B4-D96F87BB0833}"/>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28C1993-F185-35AA-B988-DE7D5DD42EE0}"/>
              </a:ext>
            </a:extLst>
          </p:cNvPr>
          <p:cNvSpPr>
            <a:spLocks noGrp="1"/>
          </p:cNvSpPr>
          <p:nvPr>
            <p:ph type="dt" sz="half" idx="10"/>
          </p:nvPr>
        </p:nvSpPr>
        <p:spPr/>
        <p:txBody>
          <a:bodyPr/>
          <a:lstStyle/>
          <a:p>
            <a:fld id="{CF43E92D-09B0-DE4C-8CE9-2D8E28D4006A}" type="datetimeFigureOut">
              <a:rPr lang="nl-NL" smtClean="0"/>
              <a:t>01-09-2024</a:t>
            </a:fld>
            <a:endParaRPr lang="nl-NL"/>
          </a:p>
        </p:txBody>
      </p:sp>
      <p:sp>
        <p:nvSpPr>
          <p:cNvPr id="5" name="Tijdelijke aanduiding voor voettekst 4">
            <a:extLst>
              <a:ext uri="{FF2B5EF4-FFF2-40B4-BE49-F238E27FC236}">
                <a16:creationId xmlns:a16="http://schemas.microsoft.com/office/drawing/2014/main" id="{66C92404-AE0D-27F8-B331-5DD96785A71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4B2F01C-2347-CC2D-95FC-3AE8615BA60E}"/>
              </a:ext>
            </a:extLst>
          </p:cNvPr>
          <p:cNvSpPr>
            <a:spLocks noGrp="1"/>
          </p:cNvSpPr>
          <p:nvPr>
            <p:ph type="sldNum" sz="quarter" idx="12"/>
          </p:nvPr>
        </p:nvSpPr>
        <p:spPr/>
        <p:txBody>
          <a:bodyPr/>
          <a:lstStyle/>
          <a:p>
            <a:fld id="{8BE6DEE9-34D7-FD49-827C-2EC21E70E300}" type="slidenum">
              <a:rPr lang="nl-NL" smtClean="0"/>
              <a:t>‹nr.›</a:t>
            </a:fld>
            <a:endParaRPr lang="nl-NL"/>
          </a:p>
        </p:txBody>
      </p:sp>
    </p:spTree>
    <p:extLst>
      <p:ext uri="{BB962C8B-B14F-4D97-AF65-F5344CB8AC3E}">
        <p14:creationId xmlns:p14="http://schemas.microsoft.com/office/powerpoint/2010/main" val="2987298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F2760B3-A334-7374-483C-65631BB87770}"/>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641B799F-847E-2341-7DC5-6D272270A3CD}"/>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F01C1CC-B368-AE0D-3581-245E776B08FB}"/>
              </a:ext>
            </a:extLst>
          </p:cNvPr>
          <p:cNvSpPr>
            <a:spLocks noGrp="1"/>
          </p:cNvSpPr>
          <p:nvPr>
            <p:ph type="dt" sz="half" idx="10"/>
          </p:nvPr>
        </p:nvSpPr>
        <p:spPr/>
        <p:txBody>
          <a:bodyPr/>
          <a:lstStyle/>
          <a:p>
            <a:fld id="{CF43E92D-09B0-DE4C-8CE9-2D8E28D4006A}" type="datetimeFigureOut">
              <a:rPr lang="nl-NL" smtClean="0"/>
              <a:t>01-09-2024</a:t>
            </a:fld>
            <a:endParaRPr lang="nl-NL"/>
          </a:p>
        </p:txBody>
      </p:sp>
      <p:sp>
        <p:nvSpPr>
          <p:cNvPr id="5" name="Tijdelijke aanduiding voor voettekst 4">
            <a:extLst>
              <a:ext uri="{FF2B5EF4-FFF2-40B4-BE49-F238E27FC236}">
                <a16:creationId xmlns:a16="http://schemas.microsoft.com/office/drawing/2014/main" id="{96E1D280-13BA-6510-E463-9DFB2C6AE0A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327F36B-22E0-884A-68E2-29DFCB3B4EFB}"/>
              </a:ext>
            </a:extLst>
          </p:cNvPr>
          <p:cNvSpPr>
            <a:spLocks noGrp="1"/>
          </p:cNvSpPr>
          <p:nvPr>
            <p:ph type="sldNum" sz="quarter" idx="12"/>
          </p:nvPr>
        </p:nvSpPr>
        <p:spPr/>
        <p:txBody>
          <a:bodyPr/>
          <a:lstStyle/>
          <a:p>
            <a:fld id="{8BE6DEE9-34D7-FD49-827C-2EC21E70E300}" type="slidenum">
              <a:rPr lang="nl-NL" smtClean="0"/>
              <a:t>‹nr.›</a:t>
            </a:fld>
            <a:endParaRPr lang="nl-NL"/>
          </a:p>
        </p:txBody>
      </p:sp>
    </p:spTree>
    <p:extLst>
      <p:ext uri="{BB962C8B-B14F-4D97-AF65-F5344CB8AC3E}">
        <p14:creationId xmlns:p14="http://schemas.microsoft.com/office/powerpoint/2010/main" val="2064417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43B577-C7AE-E7E4-993C-5C0A51E0B87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87CD6F4-86B7-4E9D-0DB2-2ADD2E8F699A}"/>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448EB70-EBDB-D84A-C593-974FBFB5D4C8}"/>
              </a:ext>
            </a:extLst>
          </p:cNvPr>
          <p:cNvSpPr>
            <a:spLocks noGrp="1"/>
          </p:cNvSpPr>
          <p:nvPr>
            <p:ph type="dt" sz="half" idx="10"/>
          </p:nvPr>
        </p:nvSpPr>
        <p:spPr/>
        <p:txBody>
          <a:bodyPr/>
          <a:lstStyle/>
          <a:p>
            <a:fld id="{CF43E92D-09B0-DE4C-8CE9-2D8E28D4006A}" type="datetimeFigureOut">
              <a:rPr lang="nl-NL" smtClean="0"/>
              <a:t>01-09-2024</a:t>
            </a:fld>
            <a:endParaRPr lang="nl-NL"/>
          </a:p>
        </p:txBody>
      </p:sp>
      <p:sp>
        <p:nvSpPr>
          <p:cNvPr id="5" name="Tijdelijke aanduiding voor voettekst 4">
            <a:extLst>
              <a:ext uri="{FF2B5EF4-FFF2-40B4-BE49-F238E27FC236}">
                <a16:creationId xmlns:a16="http://schemas.microsoft.com/office/drawing/2014/main" id="{41F67B42-9FD4-A458-6C53-C7F37675920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BD0D27D-B014-DABE-975D-A3B8841E800E}"/>
              </a:ext>
            </a:extLst>
          </p:cNvPr>
          <p:cNvSpPr>
            <a:spLocks noGrp="1"/>
          </p:cNvSpPr>
          <p:nvPr>
            <p:ph type="sldNum" sz="quarter" idx="12"/>
          </p:nvPr>
        </p:nvSpPr>
        <p:spPr/>
        <p:txBody>
          <a:bodyPr/>
          <a:lstStyle/>
          <a:p>
            <a:fld id="{8BE6DEE9-34D7-FD49-827C-2EC21E70E300}" type="slidenum">
              <a:rPr lang="nl-NL" smtClean="0"/>
              <a:t>‹nr.›</a:t>
            </a:fld>
            <a:endParaRPr lang="nl-NL"/>
          </a:p>
        </p:txBody>
      </p:sp>
    </p:spTree>
    <p:extLst>
      <p:ext uri="{BB962C8B-B14F-4D97-AF65-F5344CB8AC3E}">
        <p14:creationId xmlns:p14="http://schemas.microsoft.com/office/powerpoint/2010/main" val="1435044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F8DC7A-AA73-3FAB-B3CA-03D19C537706}"/>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9DF95B3-C3EC-1857-981E-FB3E9EA515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22C18284-9FD5-0BE5-B744-7B02156F0D38}"/>
              </a:ext>
            </a:extLst>
          </p:cNvPr>
          <p:cNvSpPr>
            <a:spLocks noGrp="1"/>
          </p:cNvSpPr>
          <p:nvPr>
            <p:ph type="dt" sz="half" idx="10"/>
          </p:nvPr>
        </p:nvSpPr>
        <p:spPr/>
        <p:txBody>
          <a:bodyPr/>
          <a:lstStyle/>
          <a:p>
            <a:fld id="{CF43E92D-09B0-DE4C-8CE9-2D8E28D4006A}" type="datetimeFigureOut">
              <a:rPr lang="nl-NL" smtClean="0"/>
              <a:t>01-09-2024</a:t>
            </a:fld>
            <a:endParaRPr lang="nl-NL"/>
          </a:p>
        </p:txBody>
      </p:sp>
      <p:sp>
        <p:nvSpPr>
          <p:cNvPr id="5" name="Tijdelijke aanduiding voor voettekst 4">
            <a:extLst>
              <a:ext uri="{FF2B5EF4-FFF2-40B4-BE49-F238E27FC236}">
                <a16:creationId xmlns:a16="http://schemas.microsoft.com/office/drawing/2014/main" id="{3CA928C8-7496-6C4F-36C1-CF1CBD639DD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FE81A08-38CA-9561-C302-77C68F102ACE}"/>
              </a:ext>
            </a:extLst>
          </p:cNvPr>
          <p:cNvSpPr>
            <a:spLocks noGrp="1"/>
          </p:cNvSpPr>
          <p:nvPr>
            <p:ph type="sldNum" sz="quarter" idx="12"/>
          </p:nvPr>
        </p:nvSpPr>
        <p:spPr/>
        <p:txBody>
          <a:bodyPr/>
          <a:lstStyle/>
          <a:p>
            <a:fld id="{8BE6DEE9-34D7-FD49-827C-2EC21E70E300}" type="slidenum">
              <a:rPr lang="nl-NL" smtClean="0"/>
              <a:t>‹nr.›</a:t>
            </a:fld>
            <a:endParaRPr lang="nl-NL"/>
          </a:p>
        </p:txBody>
      </p:sp>
    </p:spTree>
    <p:extLst>
      <p:ext uri="{BB962C8B-B14F-4D97-AF65-F5344CB8AC3E}">
        <p14:creationId xmlns:p14="http://schemas.microsoft.com/office/powerpoint/2010/main" val="3355002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5DFA51-9A28-FE80-10E4-384DC3DF951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DAA1AE2-97F1-B4BF-C680-059DC559B0CA}"/>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C86F19F9-DB42-BCC5-581C-99678A1D3E5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C3D80F0-D506-57FA-92D1-0B7D75722AE5}"/>
              </a:ext>
            </a:extLst>
          </p:cNvPr>
          <p:cNvSpPr>
            <a:spLocks noGrp="1"/>
          </p:cNvSpPr>
          <p:nvPr>
            <p:ph type="dt" sz="half" idx="10"/>
          </p:nvPr>
        </p:nvSpPr>
        <p:spPr/>
        <p:txBody>
          <a:bodyPr/>
          <a:lstStyle/>
          <a:p>
            <a:fld id="{CF43E92D-09B0-DE4C-8CE9-2D8E28D4006A}" type="datetimeFigureOut">
              <a:rPr lang="nl-NL" smtClean="0"/>
              <a:t>01-09-2024</a:t>
            </a:fld>
            <a:endParaRPr lang="nl-NL"/>
          </a:p>
        </p:txBody>
      </p:sp>
      <p:sp>
        <p:nvSpPr>
          <p:cNvPr id="6" name="Tijdelijke aanduiding voor voettekst 5">
            <a:extLst>
              <a:ext uri="{FF2B5EF4-FFF2-40B4-BE49-F238E27FC236}">
                <a16:creationId xmlns:a16="http://schemas.microsoft.com/office/drawing/2014/main" id="{3AED74FD-2400-52D9-69CE-9A470D55348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EEAF645-DA6E-38BC-419F-FA041F6C1A07}"/>
              </a:ext>
            </a:extLst>
          </p:cNvPr>
          <p:cNvSpPr>
            <a:spLocks noGrp="1"/>
          </p:cNvSpPr>
          <p:nvPr>
            <p:ph type="sldNum" sz="quarter" idx="12"/>
          </p:nvPr>
        </p:nvSpPr>
        <p:spPr/>
        <p:txBody>
          <a:bodyPr/>
          <a:lstStyle/>
          <a:p>
            <a:fld id="{8BE6DEE9-34D7-FD49-827C-2EC21E70E300}" type="slidenum">
              <a:rPr lang="nl-NL" smtClean="0"/>
              <a:t>‹nr.›</a:t>
            </a:fld>
            <a:endParaRPr lang="nl-NL"/>
          </a:p>
        </p:txBody>
      </p:sp>
    </p:spTree>
    <p:extLst>
      <p:ext uri="{BB962C8B-B14F-4D97-AF65-F5344CB8AC3E}">
        <p14:creationId xmlns:p14="http://schemas.microsoft.com/office/powerpoint/2010/main" val="1418740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0C1901-99C1-53C0-2CF0-B91570B032C6}"/>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E207F06A-1877-86BA-B49C-BAFA540B9A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75412F4D-2322-BC0D-D0E9-0625098D57A4}"/>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F67FAE35-AFCF-1320-423B-317568070F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2F9DA946-D66C-FCA9-3FC9-ECA65DC6129E}"/>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DE0305F5-C5A3-78EA-F850-7B40EB4A172F}"/>
              </a:ext>
            </a:extLst>
          </p:cNvPr>
          <p:cNvSpPr>
            <a:spLocks noGrp="1"/>
          </p:cNvSpPr>
          <p:nvPr>
            <p:ph type="dt" sz="half" idx="10"/>
          </p:nvPr>
        </p:nvSpPr>
        <p:spPr/>
        <p:txBody>
          <a:bodyPr/>
          <a:lstStyle/>
          <a:p>
            <a:fld id="{CF43E92D-09B0-DE4C-8CE9-2D8E28D4006A}" type="datetimeFigureOut">
              <a:rPr lang="nl-NL" smtClean="0"/>
              <a:t>01-09-2024</a:t>
            </a:fld>
            <a:endParaRPr lang="nl-NL"/>
          </a:p>
        </p:txBody>
      </p:sp>
      <p:sp>
        <p:nvSpPr>
          <p:cNvPr id="8" name="Tijdelijke aanduiding voor voettekst 7">
            <a:extLst>
              <a:ext uri="{FF2B5EF4-FFF2-40B4-BE49-F238E27FC236}">
                <a16:creationId xmlns:a16="http://schemas.microsoft.com/office/drawing/2014/main" id="{4204B55E-4C0C-6D27-2D00-3D6E9FDB6218}"/>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23F783A1-644A-FC47-F7F9-698F3130AC87}"/>
              </a:ext>
            </a:extLst>
          </p:cNvPr>
          <p:cNvSpPr>
            <a:spLocks noGrp="1"/>
          </p:cNvSpPr>
          <p:nvPr>
            <p:ph type="sldNum" sz="quarter" idx="12"/>
          </p:nvPr>
        </p:nvSpPr>
        <p:spPr/>
        <p:txBody>
          <a:bodyPr/>
          <a:lstStyle/>
          <a:p>
            <a:fld id="{8BE6DEE9-34D7-FD49-827C-2EC21E70E300}" type="slidenum">
              <a:rPr lang="nl-NL" smtClean="0"/>
              <a:t>‹nr.›</a:t>
            </a:fld>
            <a:endParaRPr lang="nl-NL"/>
          </a:p>
        </p:txBody>
      </p:sp>
    </p:spTree>
    <p:extLst>
      <p:ext uri="{BB962C8B-B14F-4D97-AF65-F5344CB8AC3E}">
        <p14:creationId xmlns:p14="http://schemas.microsoft.com/office/powerpoint/2010/main" val="1418222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9B793C-4FCE-EF80-556F-D1BB2D27FCAC}"/>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176E0082-0A9B-5F50-1ABB-A450F1A464C9}"/>
              </a:ext>
            </a:extLst>
          </p:cNvPr>
          <p:cNvSpPr>
            <a:spLocks noGrp="1"/>
          </p:cNvSpPr>
          <p:nvPr>
            <p:ph type="dt" sz="half" idx="10"/>
          </p:nvPr>
        </p:nvSpPr>
        <p:spPr/>
        <p:txBody>
          <a:bodyPr/>
          <a:lstStyle/>
          <a:p>
            <a:fld id="{CF43E92D-09B0-DE4C-8CE9-2D8E28D4006A}" type="datetimeFigureOut">
              <a:rPr lang="nl-NL" smtClean="0"/>
              <a:t>01-09-2024</a:t>
            </a:fld>
            <a:endParaRPr lang="nl-NL"/>
          </a:p>
        </p:txBody>
      </p:sp>
      <p:sp>
        <p:nvSpPr>
          <p:cNvPr id="4" name="Tijdelijke aanduiding voor voettekst 3">
            <a:extLst>
              <a:ext uri="{FF2B5EF4-FFF2-40B4-BE49-F238E27FC236}">
                <a16:creationId xmlns:a16="http://schemas.microsoft.com/office/drawing/2014/main" id="{5DCCF259-010F-A04B-57E9-06050CC606B0}"/>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D275358E-B13F-27D8-3AFA-4341E2F8260F}"/>
              </a:ext>
            </a:extLst>
          </p:cNvPr>
          <p:cNvSpPr>
            <a:spLocks noGrp="1"/>
          </p:cNvSpPr>
          <p:nvPr>
            <p:ph type="sldNum" sz="quarter" idx="12"/>
          </p:nvPr>
        </p:nvSpPr>
        <p:spPr/>
        <p:txBody>
          <a:bodyPr/>
          <a:lstStyle/>
          <a:p>
            <a:fld id="{8BE6DEE9-34D7-FD49-827C-2EC21E70E300}" type="slidenum">
              <a:rPr lang="nl-NL" smtClean="0"/>
              <a:t>‹nr.›</a:t>
            </a:fld>
            <a:endParaRPr lang="nl-NL"/>
          </a:p>
        </p:txBody>
      </p:sp>
    </p:spTree>
    <p:extLst>
      <p:ext uri="{BB962C8B-B14F-4D97-AF65-F5344CB8AC3E}">
        <p14:creationId xmlns:p14="http://schemas.microsoft.com/office/powerpoint/2010/main" val="1230167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324261E-4091-27D9-CCD3-725E468A6E36}"/>
              </a:ext>
            </a:extLst>
          </p:cNvPr>
          <p:cNvSpPr>
            <a:spLocks noGrp="1"/>
          </p:cNvSpPr>
          <p:nvPr>
            <p:ph type="dt" sz="half" idx="10"/>
          </p:nvPr>
        </p:nvSpPr>
        <p:spPr/>
        <p:txBody>
          <a:bodyPr/>
          <a:lstStyle/>
          <a:p>
            <a:fld id="{CF43E92D-09B0-DE4C-8CE9-2D8E28D4006A}" type="datetimeFigureOut">
              <a:rPr lang="nl-NL" smtClean="0"/>
              <a:t>01-09-2024</a:t>
            </a:fld>
            <a:endParaRPr lang="nl-NL"/>
          </a:p>
        </p:txBody>
      </p:sp>
      <p:sp>
        <p:nvSpPr>
          <p:cNvPr id="3" name="Tijdelijke aanduiding voor voettekst 2">
            <a:extLst>
              <a:ext uri="{FF2B5EF4-FFF2-40B4-BE49-F238E27FC236}">
                <a16:creationId xmlns:a16="http://schemas.microsoft.com/office/drawing/2014/main" id="{04B08A4E-33C2-B512-05D9-F0B3E4EADD7B}"/>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6FF7E41C-E2B0-6651-4D78-D42B9619ADB3}"/>
              </a:ext>
            </a:extLst>
          </p:cNvPr>
          <p:cNvSpPr>
            <a:spLocks noGrp="1"/>
          </p:cNvSpPr>
          <p:nvPr>
            <p:ph type="sldNum" sz="quarter" idx="12"/>
          </p:nvPr>
        </p:nvSpPr>
        <p:spPr/>
        <p:txBody>
          <a:bodyPr/>
          <a:lstStyle/>
          <a:p>
            <a:fld id="{8BE6DEE9-34D7-FD49-827C-2EC21E70E300}" type="slidenum">
              <a:rPr lang="nl-NL" smtClean="0"/>
              <a:t>‹nr.›</a:t>
            </a:fld>
            <a:endParaRPr lang="nl-NL"/>
          </a:p>
        </p:txBody>
      </p:sp>
    </p:spTree>
    <p:extLst>
      <p:ext uri="{BB962C8B-B14F-4D97-AF65-F5344CB8AC3E}">
        <p14:creationId xmlns:p14="http://schemas.microsoft.com/office/powerpoint/2010/main" val="3393132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C194AB-AAD0-93D7-5F74-4ACABC7119C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09574169-8198-F2B3-BFA2-0C77EAD6FB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626BF7E8-1ED9-3B74-C118-F868DF4F9D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9A06331-0780-DF12-5DD4-955EA2F1AE53}"/>
              </a:ext>
            </a:extLst>
          </p:cNvPr>
          <p:cNvSpPr>
            <a:spLocks noGrp="1"/>
          </p:cNvSpPr>
          <p:nvPr>
            <p:ph type="dt" sz="half" idx="10"/>
          </p:nvPr>
        </p:nvSpPr>
        <p:spPr/>
        <p:txBody>
          <a:bodyPr/>
          <a:lstStyle/>
          <a:p>
            <a:fld id="{CF43E92D-09B0-DE4C-8CE9-2D8E28D4006A}" type="datetimeFigureOut">
              <a:rPr lang="nl-NL" smtClean="0"/>
              <a:t>01-09-2024</a:t>
            </a:fld>
            <a:endParaRPr lang="nl-NL"/>
          </a:p>
        </p:txBody>
      </p:sp>
      <p:sp>
        <p:nvSpPr>
          <p:cNvPr id="6" name="Tijdelijke aanduiding voor voettekst 5">
            <a:extLst>
              <a:ext uri="{FF2B5EF4-FFF2-40B4-BE49-F238E27FC236}">
                <a16:creationId xmlns:a16="http://schemas.microsoft.com/office/drawing/2014/main" id="{042B5712-6918-B8D0-AD87-D6971096C50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4F1BCAF-0B37-E50A-6E1C-D6F64D6F5A9C}"/>
              </a:ext>
            </a:extLst>
          </p:cNvPr>
          <p:cNvSpPr>
            <a:spLocks noGrp="1"/>
          </p:cNvSpPr>
          <p:nvPr>
            <p:ph type="sldNum" sz="quarter" idx="12"/>
          </p:nvPr>
        </p:nvSpPr>
        <p:spPr/>
        <p:txBody>
          <a:bodyPr/>
          <a:lstStyle/>
          <a:p>
            <a:fld id="{8BE6DEE9-34D7-FD49-827C-2EC21E70E300}" type="slidenum">
              <a:rPr lang="nl-NL" smtClean="0"/>
              <a:t>‹nr.›</a:t>
            </a:fld>
            <a:endParaRPr lang="nl-NL"/>
          </a:p>
        </p:txBody>
      </p:sp>
    </p:spTree>
    <p:extLst>
      <p:ext uri="{BB962C8B-B14F-4D97-AF65-F5344CB8AC3E}">
        <p14:creationId xmlns:p14="http://schemas.microsoft.com/office/powerpoint/2010/main" val="523479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28C043-1882-5758-BF1B-B07E8BAD200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992E24B0-B380-C647-0D26-EE3A24F23B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605DDB30-B53E-4E37-48BC-9D9889A748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CB16B4F-C412-CB9E-D563-036E07E3846A}"/>
              </a:ext>
            </a:extLst>
          </p:cNvPr>
          <p:cNvSpPr>
            <a:spLocks noGrp="1"/>
          </p:cNvSpPr>
          <p:nvPr>
            <p:ph type="dt" sz="half" idx="10"/>
          </p:nvPr>
        </p:nvSpPr>
        <p:spPr/>
        <p:txBody>
          <a:bodyPr/>
          <a:lstStyle/>
          <a:p>
            <a:fld id="{CF43E92D-09B0-DE4C-8CE9-2D8E28D4006A}" type="datetimeFigureOut">
              <a:rPr lang="nl-NL" smtClean="0"/>
              <a:t>01-09-2024</a:t>
            </a:fld>
            <a:endParaRPr lang="nl-NL"/>
          </a:p>
        </p:txBody>
      </p:sp>
      <p:sp>
        <p:nvSpPr>
          <p:cNvPr id="6" name="Tijdelijke aanduiding voor voettekst 5">
            <a:extLst>
              <a:ext uri="{FF2B5EF4-FFF2-40B4-BE49-F238E27FC236}">
                <a16:creationId xmlns:a16="http://schemas.microsoft.com/office/drawing/2014/main" id="{720FA588-623E-123E-B340-B61AA5C1586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C3E6DDE-4A11-9576-3015-875D5F180A9A}"/>
              </a:ext>
            </a:extLst>
          </p:cNvPr>
          <p:cNvSpPr>
            <a:spLocks noGrp="1"/>
          </p:cNvSpPr>
          <p:nvPr>
            <p:ph type="sldNum" sz="quarter" idx="12"/>
          </p:nvPr>
        </p:nvSpPr>
        <p:spPr/>
        <p:txBody>
          <a:bodyPr/>
          <a:lstStyle/>
          <a:p>
            <a:fld id="{8BE6DEE9-34D7-FD49-827C-2EC21E70E300}" type="slidenum">
              <a:rPr lang="nl-NL" smtClean="0"/>
              <a:t>‹nr.›</a:t>
            </a:fld>
            <a:endParaRPr lang="nl-NL"/>
          </a:p>
        </p:txBody>
      </p:sp>
    </p:spTree>
    <p:extLst>
      <p:ext uri="{BB962C8B-B14F-4D97-AF65-F5344CB8AC3E}">
        <p14:creationId xmlns:p14="http://schemas.microsoft.com/office/powerpoint/2010/main" val="1503203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25DAAF0-0C07-520E-042D-9A93CFCE29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3B58FBA-C088-5E87-18E7-BC60C3C0CF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A2E6BC0-B41F-E012-E88D-68E57D92BC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43E92D-09B0-DE4C-8CE9-2D8E28D4006A}" type="datetimeFigureOut">
              <a:rPr lang="nl-NL" smtClean="0"/>
              <a:t>01-09-2024</a:t>
            </a:fld>
            <a:endParaRPr lang="nl-NL"/>
          </a:p>
        </p:txBody>
      </p:sp>
      <p:sp>
        <p:nvSpPr>
          <p:cNvPr id="5" name="Tijdelijke aanduiding voor voettekst 4">
            <a:extLst>
              <a:ext uri="{FF2B5EF4-FFF2-40B4-BE49-F238E27FC236}">
                <a16:creationId xmlns:a16="http://schemas.microsoft.com/office/drawing/2014/main" id="{797C59AC-4247-AF90-94E7-ABC5E97A15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A49F59A5-046D-2DFD-B0B3-B32F65E9EA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E6DEE9-34D7-FD49-827C-2EC21E70E300}" type="slidenum">
              <a:rPr lang="nl-NL" smtClean="0"/>
              <a:t>‹nr.›</a:t>
            </a:fld>
            <a:endParaRPr lang="nl-NL"/>
          </a:p>
        </p:txBody>
      </p:sp>
    </p:spTree>
    <p:extLst>
      <p:ext uri="{BB962C8B-B14F-4D97-AF65-F5344CB8AC3E}">
        <p14:creationId xmlns:p14="http://schemas.microsoft.com/office/powerpoint/2010/main" val="41856314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3B4C1C-2178-F3B4-1A55-396526181E2E}"/>
              </a:ext>
            </a:extLst>
          </p:cNvPr>
          <p:cNvSpPr>
            <a:spLocks noGrp="1"/>
          </p:cNvSpPr>
          <p:nvPr>
            <p:ph type="ctrTitle"/>
          </p:nvPr>
        </p:nvSpPr>
        <p:spPr>
          <a:solidFill>
            <a:schemeClr val="accent2">
              <a:lumMod val="40000"/>
              <a:lumOff val="60000"/>
            </a:schemeClr>
          </a:solidFill>
        </p:spPr>
        <p:txBody>
          <a:bodyPr/>
          <a:lstStyle/>
          <a:p>
            <a:r>
              <a:rPr lang="nl-NL" dirty="0">
                <a:solidFill>
                  <a:schemeClr val="accent2"/>
                </a:solidFill>
              </a:rPr>
              <a:t>Bidden met autoriteit &amp;</a:t>
            </a:r>
            <a:br>
              <a:rPr lang="nl-NL" dirty="0">
                <a:solidFill>
                  <a:schemeClr val="accent2"/>
                </a:solidFill>
              </a:rPr>
            </a:br>
            <a:r>
              <a:rPr lang="nl-NL" dirty="0">
                <a:solidFill>
                  <a:schemeClr val="accent2"/>
                </a:solidFill>
              </a:rPr>
              <a:t>De kracht van Gebed</a:t>
            </a:r>
          </a:p>
        </p:txBody>
      </p:sp>
      <p:sp>
        <p:nvSpPr>
          <p:cNvPr id="3" name="Ondertitel 2">
            <a:extLst>
              <a:ext uri="{FF2B5EF4-FFF2-40B4-BE49-F238E27FC236}">
                <a16:creationId xmlns:a16="http://schemas.microsoft.com/office/drawing/2014/main" id="{89ADB114-742A-804B-8BE0-9D4232AE0278}"/>
              </a:ext>
            </a:extLst>
          </p:cNvPr>
          <p:cNvSpPr>
            <a:spLocks noGrp="1"/>
          </p:cNvSpPr>
          <p:nvPr>
            <p:ph type="subTitle" idx="1"/>
          </p:nvPr>
        </p:nvSpPr>
        <p:spPr>
          <a:solidFill>
            <a:schemeClr val="accent2">
              <a:lumMod val="40000"/>
              <a:lumOff val="60000"/>
            </a:schemeClr>
          </a:solidFill>
        </p:spPr>
        <p:txBody>
          <a:bodyPr>
            <a:normAutofit/>
          </a:bodyPr>
          <a:lstStyle/>
          <a:p>
            <a:pPr algn="l"/>
            <a:r>
              <a:rPr lang="nl-NL" sz="3200" dirty="0">
                <a:solidFill>
                  <a:schemeClr val="accent2"/>
                </a:solidFill>
              </a:rPr>
              <a:t>Hoe kun je gebed gebruiken om je situatie te verbeteren en je toekomst te veranderen. Je wordt de </a:t>
            </a:r>
          </a:p>
          <a:p>
            <a:pPr algn="l"/>
            <a:r>
              <a:rPr lang="nl-NL" sz="3200" dirty="0">
                <a:solidFill>
                  <a:schemeClr val="accent2"/>
                </a:solidFill>
              </a:rPr>
              <a:t>Proef gesteld.</a:t>
            </a:r>
          </a:p>
        </p:txBody>
      </p:sp>
    </p:spTree>
    <p:extLst>
      <p:ext uri="{BB962C8B-B14F-4D97-AF65-F5344CB8AC3E}">
        <p14:creationId xmlns:p14="http://schemas.microsoft.com/office/powerpoint/2010/main" val="1867917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921B35-18B4-62B3-0419-42205DD579AC}"/>
              </a:ext>
            </a:extLst>
          </p:cNvPr>
          <p:cNvSpPr>
            <a:spLocks noGrp="1"/>
          </p:cNvSpPr>
          <p:nvPr>
            <p:ph type="title"/>
          </p:nvPr>
        </p:nvSpPr>
        <p:spPr>
          <a:xfrm>
            <a:off x="838199" y="0"/>
            <a:ext cx="10524067" cy="3428999"/>
          </a:xfr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txBody>
          <a:bodyPr>
            <a:normAutofit fontScale="90000"/>
          </a:bodyPr>
          <a:lstStyle/>
          <a:p>
            <a:r>
              <a:rPr lang="nl-NL" sz="3200" dirty="0">
                <a:solidFill>
                  <a:schemeClr val="accent2"/>
                </a:solidFill>
              </a:rPr>
              <a:t>- Wanneer we verandering willen zien in ons geestelijk, maar ook </a:t>
            </a:r>
            <a:br>
              <a:rPr lang="nl-NL" sz="3200" dirty="0">
                <a:solidFill>
                  <a:schemeClr val="accent2"/>
                </a:solidFill>
              </a:rPr>
            </a:br>
            <a:r>
              <a:rPr lang="nl-NL" sz="3200" dirty="0">
                <a:solidFill>
                  <a:schemeClr val="accent2"/>
                </a:solidFill>
              </a:rPr>
              <a:t>   natuurlijk leven moeten we als eerst ons denken veranderen.</a:t>
            </a:r>
            <a:br>
              <a:rPr lang="nl-NL" sz="3200" dirty="0">
                <a:solidFill>
                  <a:schemeClr val="accent2"/>
                </a:solidFill>
              </a:rPr>
            </a:br>
            <a:br>
              <a:rPr lang="nl-NL" sz="3200" dirty="0">
                <a:solidFill>
                  <a:schemeClr val="accent2"/>
                </a:solidFill>
              </a:rPr>
            </a:br>
            <a:r>
              <a:rPr lang="nl-NL" sz="3200" dirty="0">
                <a:solidFill>
                  <a:schemeClr val="accent2"/>
                </a:solidFill>
              </a:rPr>
              <a:t>- Wat daarvoor belangrijk is dat we de manier hoe we naar G-D kijken </a:t>
            </a:r>
            <a:br>
              <a:rPr lang="nl-NL" sz="3200" dirty="0">
                <a:solidFill>
                  <a:schemeClr val="accent2"/>
                </a:solidFill>
              </a:rPr>
            </a:br>
            <a:r>
              <a:rPr lang="nl-NL" sz="3200" dirty="0">
                <a:solidFill>
                  <a:schemeClr val="accent2"/>
                </a:solidFill>
              </a:rPr>
              <a:t>   veranderen maar ook de manier hoe we kijken naar ons zelf.</a:t>
            </a:r>
            <a:br>
              <a:rPr lang="nl-NL" sz="3200" dirty="0">
                <a:solidFill>
                  <a:schemeClr val="accent2"/>
                </a:solidFill>
              </a:rPr>
            </a:br>
            <a:br>
              <a:rPr lang="nl-NL" sz="3200" dirty="0">
                <a:solidFill>
                  <a:schemeClr val="accent2"/>
                </a:solidFill>
              </a:rPr>
            </a:br>
            <a:r>
              <a:rPr lang="nl-NL" sz="3200" dirty="0">
                <a:solidFill>
                  <a:schemeClr val="accent2"/>
                </a:solidFill>
              </a:rPr>
              <a:t>- Daarnaast moeten we een over </a:t>
            </a:r>
            <a:r>
              <a:rPr lang="nl-NL" sz="3200" dirty="0" err="1">
                <a:solidFill>
                  <a:schemeClr val="accent2"/>
                </a:solidFill>
              </a:rPr>
              <a:t>achiever</a:t>
            </a:r>
            <a:r>
              <a:rPr lang="nl-NL" sz="3200" dirty="0">
                <a:solidFill>
                  <a:schemeClr val="accent2"/>
                </a:solidFill>
              </a:rPr>
              <a:t> zijn.</a:t>
            </a:r>
            <a:br>
              <a:rPr lang="nl-NL" sz="3200" dirty="0">
                <a:solidFill>
                  <a:schemeClr val="accent2"/>
                </a:solidFill>
              </a:rPr>
            </a:br>
            <a:r>
              <a:rPr lang="nl-NL" sz="2200" dirty="0">
                <a:solidFill>
                  <a:schemeClr val="accent2"/>
                </a:solidFill>
                <a:highlight>
                  <a:srgbClr val="FFFF00"/>
                </a:highlight>
              </a:rPr>
              <a:t>(</a:t>
            </a:r>
            <a:r>
              <a:rPr lang="nl-NL" sz="2200" b="0" i="0" dirty="0">
                <a:solidFill>
                  <a:schemeClr val="accent2"/>
                </a:solidFill>
                <a:effectLst/>
                <a:highlight>
                  <a:srgbClr val="FFFF00"/>
                </a:highlight>
                <a:latin typeface="Google Sans"/>
              </a:rPr>
              <a:t>An </a:t>
            </a:r>
            <a:r>
              <a:rPr lang="nl-NL" sz="2200" b="0" i="0" dirty="0" err="1">
                <a:solidFill>
                  <a:schemeClr val="accent2"/>
                </a:solidFill>
                <a:effectLst/>
                <a:highlight>
                  <a:srgbClr val="FFFF00"/>
                </a:highlight>
                <a:latin typeface="Google Sans"/>
              </a:rPr>
              <a:t>overachiever</a:t>
            </a:r>
            <a:r>
              <a:rPr lang="nl-NL" sz="2200" b="0" i="0" dirty="0">
                <a:solidFill>
                  <a:schemeClr val="accent2"/>
                </a:solidFill>
                <a:effectLst/>
                <a:highlight>
                  <a:srgbClr val="FFFF00"/>
                </a:highlight>
                <a:latin typeface="Google Sans"/>
              </a:rPr>
              <a:t> is </a:t>
            </a:r>
            <a:r>
              <a:rPr lang="nl-NL" sz="2200" b="0" i="0" dirty="0" err="1">
                <a:solidFill>
                  <a:schemeClr val="accent2"/>
                </a:solidFill>
                <a:effectLst/>
                <a:highlight>
                  <a:srgbClr val="FFFF00"/>
                </a:highlight>
                <a:latin typeface="Google Sans"/>
              </a:rPr>
              <a:t>someone</a:t>
            </a:r>
            <a:r>
              <a:rPr lang="nl-NL" sz="2200" b="0" i="0" dirty="0">
                <a:solidFill>
                  <a:schemeClr val="accent2"/>
                </a:solidFill>
                <a:effectLst/>
                <a:highlight>
                  <a:srgbClr val="FFFF00"/>
                </a:highlight>
                <a:latin typeface="Google Sans"/>
              </a:rPr>
              <a:t> </a:t>
            </a:r>
            <a:r>
              <a:rPr lang="nl-NL" sz="2200" b="0" i="0" dirty="0" err="1">
                <a:solidFill>
                  <a:schemeClr val="accent2"/>
                </a:solidFill>
                <a:effectLst/>
                <a:highlight>
                  <a:srgbClr val="FFFF00"/>
                </a:highlight>
                <a:latin typeface="Google Sans"/>
              </a:rPr>
              <a:t>who</a:t>
            </a:r>
            <a:r>
              <a:rPr lang="nl-NL" sz="2200" b="0" i="0" dirty="0">
                <a:solidFill>
                  <a:schemeClr val="accent2"/>
                </a:solidFill>
                <a:effectLst/>
                <a:highlight>
                  <a:srgbClr val="FFFF00"/>
                </a:highlight>
                <a:latin typeface="Google Sans"/>
              </a:rPr>
              <a:t> </a:t>
            </a:r>
            <a:r>
              <a:rPr lang="nl-NL" sz="2200" b="0" i="0" dirty="0" err="1">
                <a:solidFill>
                  <a:schemeClr val="accent2"/>
                </a:solidFill>
                <a:effectLst/>
                <a:highlight>
                  <a:srgbClr val="FFFF00"/>
                </a:highlight>
                <a:latin typeface="Google Sans"/>
              </a:rPr>
              <a:t>performs</a:t>
            </a:r>
            <a:r>
              <a:rPr lang="nl-NL" sz="2200" b="0" i="0" dirty="0">
                <a:solidFill>
                  <a:schemeClr val="accent2"/>
                </a:solidFill>
                <a:effectLst/>
                <a:highlight>
                  <a:srgbClr val="FFFF00"/>
                </a:highlight>
                <a:latin typeface="Google Sans"/>
              </a:rPr>
              <a:t> </a:t>
            </a:r>
            <a:r>
              <a:rPr lang="nl-NL" sz="2200" b="0" i="0" dirty="0" err="1">
                <a:solidFill>
                  <a:schemeClr val="accent2"/>
                </a:solidFill>
                <a:effectLst/>
                <a:highlight>
                  <a:srgbClr val="FFFF00"/>
                </a:highlight>
                <a:latin typeface="Google Sans"/>
              </a:rPr>
              <a:t>beyond</a:t>
            </a:r>
            <a:r>
              <a:rPr lang="nl-NL" sz="2200" b="0" i="0" dirty="0">
                <a:solidFill>
                  <a:schemeClr val="accent2"/>
                </a:solidFill>
                <a:effectLst/>
                <a:highlight>
                  <a:srgbClr val="FFFF00"/>
                </a:highlight>
                <a:latin typeface="Google Sans"/>
              </a:rPr>
              <a:t> </a:t>
            </a:r>
            <a:r>
              <a:rPr lang="nl-NL" sz="2200" b="0" i="0" dirty="0" err="1">
                <a:solidFill>
                  <a:schemeClr val="accent2"/>
                </a:solidFill>
                <a:effectLst/>
                <a:highlight>
                  <a:srgbClr val="FFFF00"/>
                </a:highlight>
                <a:latin typeface="Google Sans"/>
              </a:rPr>
              <a:t>expectations</a:t>
            </a:r>
            <a:r>
              <a:rPr lang="nl-NL" sz="2200" b="0" i="0" dirty="0">
                <a:solidFill>
                  <a:schemeClr val="accent2"/>
                </a:solidFill>
                <a:effectLst/>
                <a:highlight>
                  <a:srgbClr val="FFFF00"/>
                </a:highlight>
                <a:latin typeface="Google Sans"/>
              </a:rPr>
              <a:t>, </a:t>
            </a:r>
            <a:r>
              <a:rPr lang="nl-NL" sz="2200" b="0" i="0" dirty="0" err="1">
                <a:solidFill>
                  <a:schemeClr val="accent2"/>
                </a:solidFill>
                <a:effectLst/>
                <a:highlight>
                  <a:srgbClr val="FFFF00"/>
                </a:highlight>
                <a:latin typeface="Google Sans"/>
              </a:rPr>
              <a:t>usually</a:t>
            </a:r>
            <a:r>
              <a:rPr lang="nl-NL" sz="2200" b="0" i="0" dirty="0">
                <a:solidFill>
                  <a:schemeClr val="accent2"/>
                </a:solidFill>
                <a:effectLst/>
                <a:highlight>
                  <a:srgbClr val="FFFF00"/>
                </a:highlight>
                <a:latin typeface="Google Sans"/>
              </a:rPr>
              <a:t> at </a:t>
            </a:r>
            <a:r>
              <a:rPr lang="nl-NL" sz="2200" b="0" i="0" dirty="0" err="1">
                <a:solidFill>
                  <a:schemeClr val="accent2"/>
                </a:solidFill>
                <a:effectLst/>
                <a:highlight>
                  <a:srgbClr val="FFFF00"/>
                </a:highlight>
                <a:latin typeface="Google Sans"/>
              </a:rPr>
              <a:t>work</a:t>
            </a:r>
            <a:r>
              <a:rPr lang="nl-NL" sz="2200" b="0" i="0" dirty="0">
                <a:solidFill>
                  <a:schemeClr val="accent2"/>
                </a:solidFill>
                <a:effectLst/>
                <a:highlight>
                  <a:srgbClr val="FFFF00"/>
                </a:highlight>
                <a:latin typeface="Google Sans"/>
              </a:rPr>
              <a:t> or school, maar ook in het geloof. En dat gebeurt grotendeels dankzij gebed).</a:t>
            </a:r>
            <a:endParaRPr lang="nl-NL" sz="2200" dirty="0">
              <a:solidFill>
                <a:schemeClr val="accent2"/>
              </a:solidFill>
              <a:highlight>
                <a:srgbClr val="FFFF00"/>
              </a:highlight>
            </a:endParaRPr>
          </a:p>
        </p:txBody>
      </p:sp>
      <p:sp>
        <p:nvSpPr>
          <p:cNvPr id="3" name="Tijdelijke aanduiding voor inhoud 2">
            <a:extLst>
              <a:ext uri="{FF2B5EF4-FFF2-40B4-BE49-F238E27FC236}">
                <a16:creationId xmlns:a16="http://schemas.microsoft.com/office/drawing/2014/main" id="{40BDAFBF-9600-F5D1-1DC0-F3487F7765FE}"/>
              </a:ext>
            </a:extLst>
          </p:cNvPr>
          <p:cNvSpPr>
            <a:spLocks noGrp="1"/>
          </p:cNvSpPr>
          <p:nvPr>
            <p:ph idx="1"/>
          </p:nvPr>
        </p:nvSpPr>
        <p:spPr>
          <a:xfrm>
            <a:off x="838200" y="3691467"/>
            <a:ext cx="10371667" cy="2485495"/>
          </a:xfr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txBody>
          <a:bodyPr>
            <a:normAutofit fontScale="92500"/>
          </a:bodyPr>
          <a:lstStyle/>
          <a:p>
            <a:r>
              <a:rPr lang="nl-NL" dirty="0">
                <a:solidFill>
                  <a:schemeClr val="accent2"/>
                </a:solidFill>
              </a:rPr>
              <a:t>Om een effectief gebedsleven te hebben is het belangrijk van G-D te houden en een positief beeld te hebben van Hem, maar ook van jezelf.</a:t>
            </a:r>
          </a:p>
          <a:p>
            <a:r>
              <a:rPr lang="nl-NL" sz="2400" kern="1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Psalm 118:24: "Dit is de dag die de Heer heeft gemaakt; laten we ons er blij mee maken", herinnert gelovigen eraan vreugde te vinden in elke dag. Spreuken 4:23 adviseert: "Bewaak boven alles uw hart, want alles wat u doet vloeit daaruit voort." In het boek Nahum zegt Nahum 1:7: ‘De Heer is goed, een toevlucht in tijden van moeilijkheden.</a:t>
            </a:r>
          </a:p>
        </p:txBody>
      </p:sp>
    </p:spTree>
    <p:extLst>
      <p:ext uri="{BB962C8B-B14F-4D97-AF65-F5344CB8AC3E}">
        <p14:creationId xmlns:p14="http://schemas.microsoft.com/office/powerpoint/2010/main" val="70162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89015">
              <a:srgbClr val="F09354"/>
            </a:gs>
            <a:gs pos="89015">
              <a:schemeClr val="accent4"/>
            </a:gs>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AE82B6-8974-BD15-79D7-86247815CD7D}"/>
              </a:ext>
            </a:extLst>
          </p:cNvPr>
          <p:cNvSpPr>
            <a:spLocks noGrp="1"/>
          </p:cNvSpPr>
          <p:nvPr>
            <p:ph type="title"/>
          </p:nvPr>
        </p:nvSpPr>
        <p:spPr>
          <a:xfrm>
            <a:off x="838200" y="365125"/>
            <a:ext cx="10490200" cy="1666875"/>
          </a:xfrm>
          <a:gradFill>
            <a:gsLst>
              <a:gs pos="89015">
                <a:srgbClr val="F09354"/>
              </a:gs>
              <a:gs pos="89015">
                <a:schemeClr val="accent4"/>
              </a:gs>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gradFill>
        </p:spPr>
        <p:txBody>
          <a:bodyPr>
            <a:normAutofit/>
          </a:bodyPr>
          <a:lstStyle/>
          <a:p>
            <a:pPr marL="571500" indent="-571500">
              <a:buFont typeface="Wingdings" pitchFamily="2" charset="2"/>
              <a:buChar char="v"/>
            </a:pPr>
            <a:r>
              <a:rPr lang="nl-NL" sz="3100" dirty="0">
                <a:solidFill>
                  <a:schemeClr val="accent1"/>
                </a:solidFill>
              </a:rPr>
              <a:t>Geloof en vertrouwen in gebed is belangrijk</a:t>
            </a:r>
            <a:br>
              <a:rPr lang="nl-NL" sz="3100" dirty="0">
                <a:solidFill>
                  <a:schemeClr val="accent1"/>
                </a:solidFill>
              </a:rPr>
            </a:br>
            <a:r>
              <a:rPr lang="nl-NL" sz="2200" dirty="0">
                <a:solidFill>
                  <a:schemeClr val="accent1"/>
                </a:solidFill>
              </a:rPr>
              <a:t>“Wees nergens bezorgd over, maar leg in elke situatie uw verzoeken door gebed en smeekbede, met dankzegging, voor aan God. En de vrede van God, die alle begrip te boven gaat, zal uw hart en uw geest bewaken in Christus Jezus.” (Filippenzen 4:6-7)</a:t>
            </a:r>
          </a:p>
        </p:txBody>
      </p:sp>
      <p:sp>
        <p:nvSpPr>
          <p:cNvPr id="3" name="Tijdelijke aanduiding voor inhoud 2">
            <a:extLst>
              <a:ext uri="{FF2B5EF4-FFF2-40B4-BE49-F238E27FC236}">
                <a16:creationId xmlns:a16="http://schemas.microsoft.com/office/drawing/2014/main" id="{084DF969-8A39-0CBA-CEE5-00899F92E233}"/>
              </a:ext>
            </a:extLst>
          </p:cNvPr>
          <p:cNvSpPr>
            <a:spLocks noGrp="1"/>
          </p:cNvSpPr>
          <p:nvPr>
            <p:ph idx="1"/>
          </p:nvPr>
        </p:nvSpPr>
        <p:spPr>
          <a:xfrm>
            <a:off x="838200" y="3098800"/>
            <a:ext cx="8259397" cy="2675468"/>
          </a:xfrm>
        </p:spPr>
        <p:txBody>
          <a:bodyPr>
            <a:normAutofit fontScale="62500" lnSpcReduction="20000"/>
          </a:bodyPr>
          <a:lstStyle/>
          <a:p>
            <a:r>
              <a:rPr lang="nl-NL" dirty="0">
                <a:solidFill>
                  <a:schemeClr val="accent1"/>
                </a:solidFill>
              </a:rPr>
              <a:t>De kracht van herhaling kan je relatie en focus op God versterken, maar nutteloze herhalingen kunnen je geloof juist afbreken. Als je Hem om vergeving vraagt is 1 keer genoeg.</a:t>
            </a:r>
          </a:p>
          <a:p>
            <a:r>
              <a:rPr lang="nl-NL" dirty="0">
                <a:solidFill>
                  <a:schemeClr val="accent1"/>
                </a:solidFill>
              </a:rPr>
              <a:t>Openbaringen 11:5</a:t>
            </a:r>
          </a:p>
          <a:p>
            <a:pPr marL="0" indent="0">
              <a:buNone/>
            </a:pPr>
            <a:r>
              <a:rPr lang="nl-NL" dirty="0">
                <a:solidFill>
                  <a:schemeClr val="accent1"/>
                </a:solidFill>
              </a:rPr>
              <a:t>En als iemand hen kwaad wil doen, stroomt er vuur uit hun mond en verteert hun vijanden. Als iemand hen kwaad wil doen, is hij gedoemd om gedood te worden.</a:t>
            </a:r>
          </a:p>
          <a:p>
            <a:pPr marL="0" indent="0">
              <a:buNone/>
            </a:pPr>
            <a:r>
              <a:rPr lang="nl-NL" dirty="0">
                <a:solidFill>
                  <a:schemeClr val="accent1"/>
                </a:solidFill>
              </a:rPr>
              <a:t>Wanneer wij bidden komt er vuur uit onze mond als wij spreken</a:t>
            </a:r>
          </a:p>
          <a:p>
            <a:pPr marL="0" indent="0">
              <a:buNone/>
            </a:pPr>
            <a:r>
              <a:rPr lang="nl-NL" dirty="0">
                <a:solidFill>
                  <a:schemeClr val="accent1"/>
                </a:solidFill>
              </a:rPr>
              <a:t>In geloof en met autoriteit. We kunnen dit zingend doen, of met gezag en autoriteit.</a:t>
            </a:r>
          </a:p>
          <a:p>
            <a:r>
              <a:rPr lang="nl-NL" dirty="0">
                <a:solidFill>
                  <a:schemeClr val="accent1"/>
                </a:solidFill>
              </a:rPr>
              <a:t>Wanneer we spreken spreken we als een zonen Gods, als kind van de allerhoogste.</a:t>
            </a:r>
          </a:p>
        </p:txBody>
      </p:sp>
      <p:pic>
        <p:nvPicPr>
          <p:cNvPr id="1026" name="Picture 2" descr="prayer points for thanksgiving with bible verses">
            <a:extLst>
              <a:ext uri="{FF2B5EF4-FFF2-40B4-BE49-F238E27FC236}">
                <a16:creationId xmlns:a16="http://schemas.microsoft.com/office/drawing/2014/main" id="{239EC307-7491-18B3-52B4-298866DF9F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7597" y="4453468"/>
            <a:ext cx="3454236" cy="2307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601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EE351E-9B35-D9A0-0F07-3861593E7672}"/>
              </a:ext>
            </a:extLst>
          </p:cNvPr>
          <p:cNvSpPr>
            <a:spLocks noGrp="1"/>
          </p:cNvSpPr>
          <p:nvPr>
            <p:ph type="title"/>
          </p:nvPr>
        </p:nvSpPr>
        <p:spPr/>
        <p:txBody>
          <a:bodyPr>
            <a:normAutofit fontScale="90000"/>
          </a:bodyPr>
          <a:lstStyle/>
          <a:p>
            <a:r>
              <a:rPr lang="nl-NL" dirty="0">
                <a:solidFill>
                  <a:schemeClr val="accent2"/>
                </a:solidFill>
              </a:rPr>
              <a:t>Wat kan een belemmering zijn dat onze gebeden krachteloos zijn en dat er niks lijkt te veranderen?</a:t>
            </a:r>
          </a:p>
        </p:txBody>
      </p:sp>
      <p:sp>
        <p:nvSpPr>
          <p:cNvPr id="3" name="Tijdelijke aanduiding voor inhoud 2">
            <a:extLst>
              <a:ext uri="{FF2B5EF4-FFF2-40B4-BE49-F238E27FC236}">
                <a16:creationId xmlns:a16="http://schemas.microsoft.com/office/drawing/2014/main" id="{B46A348F-345F-83CC-5B13-2FC9CAF4B02B}"/>
              </a:ext>
            </a:extLst>
          </p:cNvPr>
          <p:cNvSpPr>
            <a:spLocks noGrp="1"/>
          </p:cNvSpPr>
          <p:nvPr>
            <p:ph idx="1"/>
          </p:nvPr>
        </p:nvSpPr>
        <p:spPr/>
        <p:txBody>
          <a:bodyPr>
            <a:normAutofit fontScale="92500" lnSpcReduction="10000"/>
          </a:bodyPr>
          <a:lstStyle/>
          <a:p>
            <a:r>
              <a:rPr lang="nl-NL" dirty="0">
                <a:solidFill>
                  <a:schemeClr val="accent2"/>
                </a:solidFill>
              </a:rPr>
              <a:t>Zonde is één belangrijke reden dat iemands gebeden krachteloos zijn en geen effect lijken te hebben.</a:t>
            </a:r>
          </a:p>
          <a:p>
            <a:r>
              <a:rPr lang="nl-NL" dirty="0">
                <a:solidFill>
                  <a:schemeClr val="accent2"/>
                </a:solidFill>
              </a:rPr>
              <a:t>Ongeloof en een negatief beeld hebben van G-D of jezelf.</a:t>
            </a:r>
          </a:p>
          <a:p>
            <a:r>
              <a:rPr lang="nl-NL" dirty="0">
                <a:solidFill>
                  <a:schemeClr val="accent2"/>
                </a:solidFill>
              </a:rPr>
              <a:t>Niet bereid zijn jezelf te geven in gebed. Je hart en jezelf op het altaar te leggen.</a:t>
            </a:r>
          </a:p>
          <a:p>
            <a:r>
              <a:rPr lang="nl-NL" dirty="0">
                <a:solidFill>
                  <a:schemeClr val="accent2"/>
                </a:solidFill>
              </a:rPr>
              <a:t>Onwetendheid waardoor je steeds in herhaling valt tijdens gebed.</a:t>
            </a:r>
          </a:p>
          <a:p>
            <a:r>
              <a:rPr lang="nl-NL" dirty="0">
                <a:solidFill>
                  <a:schemeClr val="accent2"/>
                </a:solidFill>
              </a:rPr>
              <a:t>Het niet om kunnen gaan met beproevingen, wanneer de gebedsverhoring uitblijft.</a:t>
            </a:r>
          </a:p>
          <a:p>
            <a:pPr marL="0" indent="0">
              <a:buNone/>
            </a:pPr>
            <a:endParaRPr lang="nl-NL" dirty="0">
              <a:solidFill>
                <a:schemeClr val="accent2"/>
              </a:solidFill>
            </a:endParaRPr>
          </a:p>
          <a:p>
            <a:pPr marL="0" indent="0">
              <a:buNone/>
            </a:pPr>
            <a:r>
              <a:rPr lang="nl-NL" dirty="0">
                <a:solidFill>
                  <a:schemeClr val="accent2"/>
                </a:solidFill>
              </a:rPr>
              <a:t>- Het onderscheid kunnen maken tussen gebed, dankzeggingen en proclamaties is daarbij van fundamenteel belang.</a:t>
            </a:r>
          </a:p>
        </p:txBody>
      </p:sp>
    </p:spTree>
    <p:extLst>
      <p:ext uri="{BB962C8B-B14F-4D97-AF65-F5344CB8AC3E}">
        <p14:creationId xmlns:p14="http://schemas.microsoft.com/office/powerpoint/2010/main" val="2850520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21E962-1199-B8EB-0ACA-C48FEB83DC3C}"/>
              </a:ext>
            </a:extLst>
          </p:cNvPr>
          <p:cNvSpPr>
            <a:spLocks noGrp="1"/>
          </p:cNvSpPr>
          <p:nvPr>
            <p:ph type="title"/>
          </p:nvPr>
        </p:nvSpPr>
        <p:sp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p:spPr>
        <p:txBody>
          <a:bodyPr>
            <a:normAutofit fontScale="90000"/>
          </a:bodyPr>
          <a:lstStyle/>
          <a:p>
            <a:r>
              <a:rPr lang="nl-NL" dirty="0">
                <a:solidFill>
                  <a:schemeClr val="accent2"/>
                </a:solidFill>
              </a:rPr>
              <a:t>Dankzegging is belangrijk, in plaats van ons te beklagen. En te luisteren naar Zijn stem en Zijn woord des te meer.</a:t>
            </a:r>
          </a:p>
        </p:txBody>
      </p:sp>
      <p:sp>
        <p:nvSpPr>
          <p:cNvPr id="3" name="Tijdelijke aanduiding voor inhoud 2">
            <a:extLst>
              <a:ext uri="{FF2B5EF4-FFF2-40B4-BE49-F238E27FC236}">
                <a16:creationId xmlns:a16="http://schemas.microsoft.com/office/drawing/2014/main" id="{0BC31527-DC82-85D6-524B-62C0257ABDA7}"/>
              </a:ext>
            </a:extLst>
          </p:cNvPr>
          <p:cNvSpPr>
            <a:spLocks noGrp="1"/>
          </p:cNvSpPr>
          <p:nvPr>
            <p:ph idx="1"/>
          </p:nvPr>
        </p:nvSpPr>
        <p:spPr>
          <a:xfrm>
            <a:off x="838200" y="2141537"/>
            <a:ext cx="10515600" cy="4351338"/>
          </a:xfr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p:spPr>
        <p:txBody>
          <a:bodyPr>
            <a:normAutofit lnSpcReduction="10000"/>
          </a:bodyPr>
          <a:lstStyle/>
          <a:p>
            <a:pPr marL="342900" lvl="0" indent="-342900">
              <a:lnSpc>
                <a:spcPts val="2700"/>
              </a:lnSpc>
              <a:tabLst>
                <a:tab pos="457200"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nl-NL" sz="2000" kern="0" dirty="0">
                <a:solidFill>
                  <a:schemeClr val="accent2"/>
                </a:solidFill>
                <a:effectLst/>
                <a:highlight>
                  <a:srgbClr val="F8F9FA"/>
                </a:highlight>
                <a:latin typeface="inherit"/>
                <a:ea typeface="Times New Roman" panose="02020603050405020304" pitchFamily="18" charset="0"/>
                <a:cs typeface="Courier New" panose="02070309020205020404" pitchFamily="49" charset="0"/>
              </a:rPr>
              <a:t>God danken en prijzen voor wie hij is</a:t>
            </a:r>
            <a:endParaRPr lang="nl-NL" sz="2000" kern="100" dirty="0">
              <a:solidFill>
                <a:schemeClr val="accent2"/>
              </a:solidFill>
              <a:effectLst/>
              <a:highlight>
                <a:srgbClr val="F8F9FA"/>
              </a:highligh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2700"/>
              </a:lnSpc>
              <a:tabLst>
                <a:tab pos="457200"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nl-NL" sz="2000" kern="0" dirty="0">
                <a:solidFill>
                  <a:schemeClr val="accent2"/>
                </a:solidFill>
                <a:effectLst/>
                <a:highlight>
                  <a:srgbClr val="F8F9FA"/>
                </a:highlight>
                <a:latin typeface="inherit"/>
                <a:ea typeface="Times New Roman" panose="02020603050405020304" pitchFamily="18" charset="0"/>
                <a:cs typeface="Courier New" panose="02070309020205020404" pitchFamily="49" charset="0"/>
              </a:rPr>
              <a:t>Het uiten van dankbaarheid jegens God voor wat hij heeft gedaan</a:t>
            </a:r>
            <a:endParaRPr lang="nl-NL" sz="2000" kern="100" dirty="0">
              <a:solidFill>
                <a:schemeClr val="accent2"/>
              </a:solidFill>
              <a:effectLst/>
              <a:highlight>
                <a:srgbClr val="F8F9FA"/>
              </a:highligh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2700"/>
              </a:lnSpc>
              <a:tabLst>
                <a:tab pos="457200"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nl-NL" sz="2000" kern="0" dirty="0">
                <a:solidFill>
                  <a:schemeClr val="accent2"/>
                </a:solidFill>
                <a:effectLst/>
                <a:highlight>
                  <a:srgbClr val="F8F9FA"/>
                </a:highlight>
                <a:latin typeface="inherit"/>
                <a:ea typeface="Times New Roman" panose="02020603050405020304" pitchFamily="18" charset="0"/>
                <a:cs typeface="Courier New" panose="02070309020205020404" pitchFamily="49" charset="0"/>
              </a:rPr>
              <a:t>God danken voor onze Heer en Redder Jezus Christus</a:t>
            </a:r>
            <a:endParaRPr lang="nl-NL" sz="2000" kern="100" dirty="0">
              <a:solidFill>
                <a:schemeClr val="accent2"/>
              </a:solidFill>
              <a:effectLst/>
              <a:highlight>
                <a:srgbClr val="F8F9FA"/>
              </a:highligh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2700"/>
              </a:lnSpc>
              <a:tabLst>
                <a:tab pos="457200"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nl-NL" sz="2000" kern="0" dirty="0">
                <a:solidFill>
                  <a:schemeClr val="accent2"/>
                </a:solidFill>
                <a:effectLst/>
                <a:highlight>
                  <a:srgbClr val="F8F9FA"/>
                </a:highlight>
                <a:latin typeface="inherit"/>
                <a:ea typeface="Times New Roman" panose="02020603050405020304" pitchFamily="18" charset="0"/>
                <a:cs typeface="Courier New" panose="02070309020205020404" pitchFamily="49" charset="0"/>
              </a:rPr>
              <a:t>God danken voor bescherming, leven en levensbehoeften</a:t>
            </a:r>
            <a:endParaRPr lang="nl-NL" sz="2000" kern="100" dirty="0">
              <a:solidFill>
                <a:schemeClr val="accent2"/>
              </a:solidFill>
              <a:effectLst/>
              <a:highlight>
                <a:srgbClr val="F8F9FA"/>
              </a:highligh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2700"/>
              </a:lnSpc>
              <a:tabLst>
                <a:tab pos="457200"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nl-NL" sz="2000" kern="0" dirty="0">
                <a:solidFill>
                  <a:schemeClr val="accent2"/>
                </a:solidFill>
                <a:effectLst/>
                <a:highlight>
                  <a:srgbClr val="F8F9FA"/>
                </a:highlight>
                <a:latin typeface="inherit"/>
                <a:ea typeface="Times New Roman" panose="02020603050405020304" pitchFamily="18" charset="0"/>
                <a:cs typeface="Courier New" panose="02070309020205020404" pitchFamily="49" charset="0"/>
              </a:rPr>
              <a:t>Reflecteren en danken van God voor de beantwoorde gebeden gedurende het hele jaar</a:t>
            </a:r>
            <a:endParaRPr lang="nl-NL" sz="2000" kern="100" dirty="0">
              <a:solidFill>
                <a:schemeClr val="accent2"/>
              </a:solidFill>
              <a:effectLst/>
              <a:highlight>
                <a:srgbClr val="F8F9FA"/>
              </a:highligh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l-NL" dirty="0"/>
          </a:p>
          <a:p>
            <a:pPr marL="0" indent="0">
              <a:buNone/>
            </a:pPr>
            <a:r>
              <a:rPr lang="nl-NL" dirty="0">
                <a:solidFill>
                  <a:schemeClr val="accent2"/>
                </a:solidFill>
              </a:rPr>
              <a:t>Blijdschap hebben tijdens gebed is belangrijk, want dat zorgt voor</a:t>
            </a:r>
          </a:p>
          <a:p>
            <a:pPr marL="0" indent="0">
              <a:buNone/>
            </a:pPr>
            <a:r>
              <a:rPr lang="nl-NL" dirty="0">
                <a:solidFill>
                  <a:schemeClr val="accent2"/>
                </a:solidFill>
              </a:rPr>
              <a:t>Kracht. De vrede van G-D hebben in je hart is hetgeen waar we</a:t>
            </a:r>
          </a:p>
          <a:p>
            <a:pPr marL="0" indent="0">
              <a:buNone/>
            </a:pPr>
            <a:r>
              <a:rPr lang="nl-NL">
                <a:solidFill>
                  <a:schemeClr val="accent2"/>
                </a:solidFill>
              </a:rPr>
              <a:t>voor geroepen zijn.</a:t>
            </a:r>
            <a:endParaRPr lang="nl-NL" dirty="0">
              <a:solidFill>
                <a:schemeClr val="accent2"/>
              </a:solidFill>
            </a:endParaRPr>
          </a:p>
        </p:txBody>
      </p:sp>
      <p:pic>
        <p:nvPicPr>
          <p:cNvPr id="2050" name="Picture 2" descr="Prayer for Joy - Reach Gospel Radio">
            <a:extLst>
              <a:ext uri="{FF2B5EF4-FFF2-40B4-BE49-F238E27FC236}">
                <a16:creationId xmlns:a16="http://schemas.microsoft.com/office/drawing/2014/main" id="{D85BBFC3-9BF3-F7CF-EF23-629C29F56C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34120" y="3910658"/>
            <a:ext cx="1657880" cy="2947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128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9C6EA5-6C8F-E077-8DD8-258B7D7525C0}"/>
              </a:ext>
            </a:extLst>
          </p:cNvPr>
          <p:cNvSpPr>
            <a:spLocks noGrp="1"/>
          </p:cNvSpPr>
          <p:nvPr>
            <p:ph type="title"/>
          </p:nvPr>
        </p:nvSpPr>
        <p:spPr/>
        <p:txBody>
          <a:bodyPr>
            <a:normAutofit fontScale="90000"/>
          </a:bodyPr>
          <a:lstStyle/>
          <a:p>
            <a:r>
              <a:rPr lang="nl-NL" dirty="0" err="1">
                <a:solidFill>
                  <a:schemeClr val="accent2"/>
                </a:solidFill>
              </a:rPr>
              <a:t>Hebreeen</a:t>
            </a:r>
            <a:r>
              <a:rPr lang="nl-NL" dirty="0">
                <a:solidFill>
                  <a:schemeClr val="accent2"/>
                </a:solidFill>
              </a:rPr>
              <a:t> 12:29 Onze G-D is een verterende vuur. Maar wij hebben ook verterende vuur in onze mond.</a:t>
            </a:r>
          </a:p>
        </p:txBody>
      </p:sp>
      <p:sp>
        <p:nvSpPr>
          <p:cNvPr id="3" name="Tijdelijke aanduiding voor inhoud 2">
            <a:extLst>
              <a:ext uri="{FF2B5EF4-FFF2-40B4-BE49-F238E27FC236}">
                <a16:creationId xmlns:a16="http://schemas.microsoft.com/office/drawing/2014/main" id="{BCC6FE57-6520-0825-6A01-C9B2DE730B8B}"/>
              </a:ext>
            </a:extLst>
          </p:cNvPr>
          <p:cNvSpPr>
            <a:spLocks noGrp="1"/>
          </p:cNvSpPr>
          <p:nvPr>
            <p:ph idx="1"/>
          </p:nvPr>
        </p:nvSpPr>
        <p:spPr/>
        <p:txBody>
          <a:bodyPr>
            <a:normAutofit fontScale="92500" lnSpcReduction="20000"/>
          </a:bodyPr>
          <a:lstStyle/>
          <a:p>
            <a:r>
              <a:rPr lang="nl-NL" dirty="0">
                <a:solidFill>
                  <a:schemeClr val="accent2"/>
                </a:solidFill>
              </a:rPr>
              <a:t>Wat belangrijk is te spreken op een profetische manier, dat je iets spreekt tot aanschijn alsof het er al is.</a:t>
            </a:r>
          </a:p>
          <a:p>
            <a:r>
              <a:rPr lang="nl-NL" dirty="0">
                <a:solidFill>
                  <a:schemeClr val="accent2"/>
                </a:solidFill>
              </a:rPr>
              <a:t>Spreek tegen je lichaam, als je ziekte of klachten hebt. Spreek tegen je situatie als je een nood hebt. Spreek de gewenste situatie tot aanschijn.</a:t>
            </a:r>
          </a:p>
          <a:p>
            <a:endParaRPr lang="nl-NL" dirty="0">
              <a:solidFill>
                <a:schemeClr val="accent2"/>
              </a:solidFill>
            </a:endParaRPr>
          </a:p>
          <a:p>
            <a:pPr>
              <a:buFontTx/>
              <a:buChar char="-"/>
            </a:pPr>
            <a:r>
              <a:rPr lang="nl-NL" dirty="0">
                <a:solidFill>
                  <a:schemeClr val="accent2"/>
                </a:solidFill>
              </a:rPr>
              <a:t>Ik gebied dat alle pijn in mijn lichaam geneest door</a:t>
            </a:r>
          </a:p>
          <a:p>
            <a:pPr marL="0" indent="0">
              <a:buNone/>
            </a:pPr>
            <a:r>
              <a:rPr lang="nl-NL" dirty="0">
                <a:solidFill>
                  <a:schemeClr val="accent2"/>
                </a:solidFill>
              </a:rPr>
              <a:t>   </a:t>
            </a:r>
            <a:r>
              <a:rPr lang="nl-NL" dirty="0" err="1">
                <a:solidFill>
                  <a:schemeClr val="accent2"/>
                </a:solidFill>
              </a:rPr>
              <a:t>Godsverterend</a:t>
            </a:r>
            <a:r>
              <a:rPr lang="nl-NL" dirty="0">
                <a:solidFill>
                  <a:schemeClr val="accent2"/>
                </a:solidFill>
              </a:rPr>
              <a:t> vuur.</a:t>
            </a:r>
          </a:p>
          <a:p>
            <a:pPr marL="0" indent="0">
              <a:buNone/>
            </a:pPr>
            <a:r>
              <a:rPr lang="nl-NL" dirty="0">
                <a:solidFill>
                  <a:schemeClr val="accent2"/>
                </a:solidFill>
              </a:rPr>
              <a:t>-  Mijn klanten zullen toenemen en zij zullen hebben</a:t>
            </a:r>
          </a:p>
          <a:p>
            <a:pPr marL="0" indent="0">
              <a:buNone/>
            </a:pPr>
            <a:r>
              <a:rPr lang="nl-NL" dirty="0">
                <a:solidFill>
                  <a:schemeClr val="accent2"/>
                </a:solidFill>
              </a:rPr>
              <a:t>    een rein hart.</a:t>
            </a:r>
          </a:p>
          <a:p>
            <a:pPr>
              <a:buFontTx/>
              <a:buChar char="-"/>
            </a:pPr>
            <a:r>
              <a:rPr lang="nl-NL" dirty="0">
                <a:solidFill>
                  <a:schemeClr val="accent2"/>
                </a:solidFill>
              </a:rPr>
              <a:t>We dienen te spreken als een zoon in plaats van een </a:t>
            </a:r>
          </a:p>
          <a:p>
            <a:pPr marL="0" indent="0">
              <a:buNone/>
            </a:pPr>
            <a:r>
              <a:rPr lang="nl-NL">
                <a:solidFill>
                  <a:schemeClr val="accent2"/>
                </a:solidFill>
              </a:rPr>
              <a:t>   slaaf.</a:t>
            </a:r>
            <a:endParaRPr lang="nl-NL" dirty="0">
              <a:solidFill>
                <a:schemeClr val="accent2"/>
              </a:solidFill>
            </a:endParaRPr>
          </a:p>
          <a:p>
            <a:endParaRPr lang="nl-NL" dirty="0">
              <a:solidFill>
                <a:schemeClr val="accent2"/>
              </a:solidFill>
            </a:endParaRPr>
          </a:p>
          <a:p>
            <a:endParaRPr lang="nl-NL" dirty="0">
              <a:solidFill>
                <a:schemeClr val="accent2"/>
              </a:solidFill>
            </a:endParaRPr>
          </a:p>
        </p:txBody>
      </p:sp>
      <p:pic>
        <p:nvPicPr>
          <p:cNvPr id="3074" name="Picture 2" descr="Speaking Prophetically">
            <a:extLst>
              <a:ext uri="{FF2B5EF4-FFF2-40B4-BE49-F238E27FC236}">
                <a16:creationId xmlns:a16="http://schemas.microsoft.com/office/drawing/2014/main" id="{FDEE7BD4-2F29-ED9B-F790-91CC9A9959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3733" y="4097000"/>
            <a:ext cx="3488267" cy="2612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658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0F0A75-0386-4DC1-AF1A-F268A5A19816}"/>
              </a:ext>
            </a:extLst>
          </p:cNvPr>
          <p:cNvSpPr>
            <a:spLocks noGrp="1"/>
          </p:cNvSpPr>
          <p:nvPr>
            <p:ph type="title"/>
          </p:nvPr>
        </p:nvSpPr>
        <p:spPr>
          <a:xfrm>
            <a:off x="838200" y="681038"/>
            <a:ext cx="10515600" cy="1325563"/>
          </a:xfrm>
        </p:spPr>
        <p:txBody>
          <a:bodyPr>
            <a:normAutofit fontScale="90000"/>
          </a:bodyPr>
          <a:lstStyle/>
          <a:p>
            <a:r>
              <a:rPr lang="nl-NL" dirty="0">
                <a:solidFill>
                  <a:schemeClr val="accent2"/>
                </a:solidFill>
              </a:rPr>
              <a:t>We moeten de naam van de Allerhoogste zegenen en danken voor wie Hij is. En spreken zoals Hem.</a:t>
            </a:r>
            <a:br>
              <a:rPr lang="nl-NL" dirty="0">
                <a:solidFill>
                  <a:schemeClr val="accent2"/>
                </a:solidFill>
              </a:rPr>
            </a:br>
            <a:r>
              <a:rPr lang="nl-NL" dirty="0">
                <a:solidFill>
                  <a:schemeClr val="accent2"/>
                </a:solidFill>
              </a:rPr>
              <a:t>3 belangrijke sleutels om doorbraak te krijgen in gebed</a:t>
            </a:r>
            <a:br>
              <a:rPr lang="nl-NL" dirty="0"/>
            </a:br>
            <a:endParaRPr lang="nl-NL" dirty="0"/>
          </a:p>
        </p:txBody>
      </p:sp>
      <p:sp>
        <p:nvSpPr>
          <p:cNvPr id="3" name="Tijdelijke aanduiding voor inhoud 2">
            <a:extLst>
              <a:ext uri="{FF2B5EF4-FFF2-40B4-BE49-F238E27FC236}">
                <a16:creationId xmlns:a16="http://schemas.microsoft.com/office/drawing/2014/main" id="{71DCA0D5-D63A-1B6E-4817-4905900CEAAE}"/>
              </a:ext>
            </a:extLst>
          </p:cNvPr>
          <p:cNvSpPr>
            <a:spLocks noGrp="1"/>
          </p:cNvSpPr>
          <p:nvPr>
            <p:ph idx="1"/>
          </p:nvPr>
        </p:nvSpPr>
        <p:spPr>
          <a:xfrm>
            <a:off x="838200" y="2489199"/>
            <a:ext cx="10515600" cy="3687763"/>
          </a:xfrm>
        </p:spPr>
        <p:txBody>
          <a:bodyPr>
            <a:normAutofit fontScale="62500" lnSpcReduction="20000"/>
          </a:bodyPr>
          <a:lstStyle/>
          <a:p>
            <a:r>
              <a:rPr lang="nl-NL" dirty="0">
                <a:solidFill>
                  <a:schemeClr val="accent2"/>
                </a:solidFill>
              </a:rPr>
              <a:t>Het woord dankbaar wordt 3 keer in de Bijbel genoemd Psalmen 100:4 </a:t>
            </a:r>
            <a:r>
              <a:rPr lang="nl-NL" dirty="0" err="1">
                <a:solidFill>
                  <a:schemeClr val="accent2"/>
                </a:solidFill>
              </a:rPr>
              <a:t>Bless</a:t>
            </a:r>
            <a:r>
              <a:rPr lang="nl-NL" dirty="0">
                <a:solidFill>
                  <a:schemeClr val="accent2"/>
                </a:solidFill>
              </a:rPr>
              <a:t> His name</a:t>
            </a:r>
          </a:p>
          <a:p>
            <a:r>
              <a:rPr lang="nl-NL" dirty="0">
                <a:solidFill>
                  <a:schemeClr val="accent2"/>
                </a:solidFill>
              </a:rPr>
              <a:t>Romeinen 1:21 We moeten zijn naam verheerlijken </a:t>
            </a:r>
          </a:p>
          <a:p>
            <a:r>
              <a:rPr lang="nl-NL" dirty="0" err="1">
                <a:solidFill>
                  <a:schemeClr val="accent2"/>
                </a:solidFill>
              </a:rPr>
              <a:t>Kolossenzen</a:t>
            </a:r>
            <a:r>
              <a:rPr lang="nl-NL" dirty="0">
                <a:solidFill>
                  <a:schemeClr val="accent2"/>
                </a:solidFill>
              </a:rPr>
              <a:t> 3:15 De vrede van G-D moet regeren in je hart. (Geen bitterheid of boosheid).</a:t>
            </a:r>
          </a:p>
          <a:p>
            <a:endParaRPr lang="nl-NL" dirty="0">
              <a:solidFill>
                <a:schemeClr val="accent2"/>
              </a:solidFill>
            </a:endParaRPr>
          </a:p>
          <a:p>
            <a:r>
              <a:rPr lang="nl-NL" dirty="0">
                <a:solidFill>
                  <a:schemeClr val="accent2"/>
                </a:solidFill>
              </a:rPr>
              <a:t>Spreek vanuit je hart en verstand niet uit je hoofd.</a:t>
            </a:r>
          </a:p>
          <a:p>
            <a:r>
              <a:rPr lang="nl-NL" dirty="0">
                <a:solidFill>
                  <a:schemeClr val="accent2"/>
                </a:solidFill>
              </a:rPr>
              <a:t>Proclamaties zijn een andere woord voor </a:t>
            </a:r>
          </a:p>
          <a:p>
            <a:pPr marL="0" indent="0">
              <a:buNone/>
            </a:pPr>
            <a:r>
              <a:rPr lang="nl-NL" dirty="0">
                <a:solidFill>
                  <a:schemeClr val="accent2"/>
                </a:solidFill>
              </a:rPr>
              <a:t>    Verkondigen. </a:t>
            </a:r>
          </a:p>
          <a:p>
            <a:r>
              <a:rPr lang="nl-NL" dirty="0">
                <a:solidFill>
                  <a:schemeClr val="accent2"/>
                </a:solidFill>
              </a:rPr>
              <a:t>Dit betekent grondig vertellen. In het</a:t>
            </a:r>
          </a:p>
          <a:p>
            <a:pPr marL="0" indent="0">
              <a:buNone/>
            </a:pPr>
            <a:r>
              <a:rPr lang="nl-NL" dirty="0">
                <a:solidFill>
                  <a:schemeClr val="accent2"/>
                </a:solidFill>
              </a:rPr>
              <a:t>     Oude Verbond bekent Proclameren (verkondigen) letterlijk</a:t>
            </a:r>
          </a:p>
          <a:p>
            <a:pPr marL="0" indent="0">
              <a:buNone/>
            </a:pPr>
            <a:r>
              <a:rPr lang="nl-NL" dirty="0">
                <a:solidFill>
                  <a:schemeClr val="accent2"/>
                </a:solidFill>
              </a:rPr>
              <a:t>     Roepen.</a:t>
            </a:r>
          </a:p>
          <a:p>
            <a:pPr marL="0" indent="0">
              <a:buNone/>
            </a:pPr>
            <a:r>
              <a:rPr lang="nl-NL" dirty="0">
                <a:solidFill>
                  <a:schemeClr val="accent2"/>
                </a:solidFill>
              </a:rPr>
              <a:t>Het is roepen en verkondigen.  Je spreekt van aangezicht tot aangezicht tot G-D.</a:t>
            </a:r>
          </a:p>
        </p:txBody>
      </p:sp>
      <p:pic>
        <p:nvPicPr>
          <p:cNvPr id="4098" name="Picture 2" descr="Bless His Holy Name | Cornerstone Community Church">
            <a:extLst>
              <a:ext uri="{FF2B5EF4-FFF2-40B4-BE49-F238E27FC236}">
                <a16:creationId xmlns:a16="http://schemas.microsoft.com/office/drawing/2014/main" id="{BD57ABB8-4312-AF3C-9921-469F9F4E58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4724400"/>
            <a:ext cx="3810000" cy="2133600"/>
          </a:xfrm>
          <a:prstGeom prst="rect">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p:spPr>
      </p:pic>
    </p:spTree>
    <p:extLst>
      <p:ext uri="{BB962C8B-B14F-4D97-AF65-F5344CB8AC3E}">
        <p14:creationId xmlns:p14="http://schemas.microsoft.com/office/powerpoint/2010/main" val="2980270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CC9408-9C89-0F5B-5821-5726A12B2CBA}"/>
              </a:ext>
            </a:extLst>
          </p:cNvPr>
          <p:cNvSpPr>
            <a:spLocks noGrp="1"/>
          </p:cNvSpPr>
          <p:nvPr>
            <p:ph type="title"/>
          </p:nvPr>
        </p:nvSpPr>
        <p:spPr>
          <a:gradFill>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gradFill>
        </p:spPr>
        <p:txBody>
          <a:bodyPr/>
          <a:lstStyle/>
          <a:p>
            <a:r>
              <a:rPr lang="nl-NL" dirty="0">
                <a:solidFill>
                  <a:schemeClr val="accent1"/>
                </a:solidFill>
              </a:rPr>
              <a:t>Conclusie </a:t>
            </a:r>
          </a:p>
        </p:txBody>
      </p:sp>
      <p:sp>
        <p:nvSpPr>
          <p:cNvPr id="3" name="Tijdelijke aanduiding voor inhoud 2">
            <a:extLst>
              <a:ext uri="{FF2B5EF4-FFF2-40B4-BE49-F238E27FC236}">
                <a16:creationId xmlns:a16="http://schemas.microsoft.com/office/drawing/2014/main" id="{CA812EC3-3CBC-120A-D973-9C2896D1F48A}"/>
              </a:ext>
            </a:extLst>
          </p:cNvPr>
          <p:cNvSpPr>
            <a:spLocks noGrp="1"/>
          </p:cNvSpPr>
          <p:nvPr>
            <p:ph idx="1"/>
          </p:nvPr>
        </p:nvSpPr>
        <p:spPr>
          <a:gradFill>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gradFill>
        </p:spPr>
        <p:txBody>
          <a:bodyPr/>
          <a:lstStyle/>
          <a:p>
            <a:r>
              <a:rPr lang="nl-NL" dirty="0">
                <a:solidFill>
                  <a:schemeClr val="accent1"/>
                </a:solidFill>
              </a:rPr>
              <a:t>Proclamaties zijn een belangrijke aanvulling op gebed.</a:t>
            </a:r>
          </a:p>
          <a:p>
            <a:r>
              <a:rPr lang="nl-NL" dirty="0">
                <a:solidFill>
                  <a:schemeClr val="accent1"/>
                </a:solidFill>
              </a:rPr>
              <a:t>Het is belangrijk om tijdens de gebeden ook te roepen naar Hem.</a:t>
            </a:r>
          </a:p>
          <a:p>
            <a:r>
              <a:rPr lang="nl-NL" dirty="0">
                <a:solidFill>
                  <a:schemeClr val="accent1"/>
                </a:solidFill>
              </a:rPr>
              <a:t>Dankbaar zijn en een positieve </a:t>
            </a:r>
            <a:r>
              <a:rPr lang="nl-NL" dirty="0" err="1">
                <a:solidFill>
                  <a:schemeClr val="accent1"/>
                </a:solidFill>
              </a:rPr>
              <a:t>mindset</a:t>
            </a:r>
            <a:r>
              <a:rPr lang="nl-NL" dirty="0">
                <a:solidFill>
                  <a:schemeClr val="accent1"/>
                </a:solidFill>
              </a:rPr>
              <a:t> hebben is belangrijk.</a:t>
            </a:r>
          </a:p>
          <a:p>
            <a:pPr marL="0" indent="0">
              <a:buNone/>
            </a:pPr>
            <a:endParaRPr lang="nl-NL" dirty="0"/>
          </a:p>
        </p:txBody>
      </p:sp>
      <p:pic>
        <p:nvPicPr>
          <p:cNvPr id="5122" name="Picture 2" descr="Understanding the Prophets">
            <a:extLst>
              <a:ext uri="{FF2B5EF4-FFF2-40B4-BE49-F238E27FC236}">
                <a16:creationId xmlns:a16="http://schemas.microsoft.com/office/drawing/2014/main" id="{9E7E0A8A-DC62-DADB-FCFE-F69AD489CD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5281" y="3761985"/>
            <a:ext cx="5618519" cy="2414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07147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TotalTime>
  <Words>878</Words>
  <Application>Microsoft Macintosh PowerPoint</Application>
  <PresentationFormat>Breedbeeld</PresentationFormat>
  <Paragraphs>57</Paragraphs>
  <Slides>8</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8</vt:i4>
      </vt:variant>
    </vt:vector>
  </HeadingPairs>
  <TitlesOfParts>
    <vt:vector size="15" baseType="lpstr">
      <vt:lpstr>Arial</vt:lpstr>
      <vt:lpstr>Calibri</vt:lpstr>
      <vt:lpstr>Calibri Light</vt:lpstr>
      <vt:lpstr>Google Sans</vt:lpstr>
      <vt:lpstr>inherit</vt:lpstr>
      <vt:lpstr>Wingdings</vt:lpstr>
      <vt:lpstr>Kantoorthema</vt:lpstr>
      <vt:lpstr>Bidden met autoriteit &amp; De kracht van Gebed</vt:lpstr>
      <vt:lpstr>- Wanneer we verandering willen zien in ons geestelijk, maar ook     natuurlijk leven moeten we als eerst ons denken veranderen.  - Wat daarvoor belangrijk is dat we de manier hoe we naar G-D kijken     veranderen maar ook de manier hoe we kijken naar ons zelf.  - Daarnaast moeten we een over achiever zijn. (An overachiever is someone who performs beyond expectations, usually at work or school, maar ook in het geloof. En dat gebeurt grotendeels dankzij gebed).</vt:lpstr>
      <vt:lpstr>Geloof en vertrouwen in gebed is belangrijk “Wees nergens bezorgd over, maar leg in elke situatie uw verzoeken door gebed en smeekbede, met dankzegging, voor aan God. En de vrede van God, die alle begrip te boven gaat, zal uw hart en uw geest bewaken in Christus Jezus.” (Filippenzen 4:6-7)</vt:lpstr>
      <vt:lpstr>Wat kan een belemmering zijn dat onze gebeden krachteloos zijn en dat er niks lijkt te veranderen?</vt:lpstr>
      <vt:lpstr>Dankzegging is belangrijk, in plaats van ons te beklagen. En te luisteren naar Zijn stem en Zijn woord des te meer.</vt:lpstr>
      <vt:lpstr>Hebreeen 12:29 Onze G-D is een verterende vuur. Maar wij hebben ook verterende vuur in onze mond.</vt:lpstr>
      <vt:lpstr>We moeten de naam van de Allerhoogste zegenen en danken voor wie Hij is. En spreken zoals Hem. 3 belangrijke sleutels om doorbraak te krijgen in gebed </vt:lpstr>
      <vt:lpstr>Conclusie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Navayo Leeuwin</dc:creator>
  <cp:lastModifiedBy>Navayo Leeuwin</cp:lastModifiedBy>
  <cp:revision>5</cp:revision>
  <dcterms:created xsi:type="dcterms:W3CDTF">2024-09-01T11:12:31Z</dcterms:created>
  <dcterms:modified xsi:type="dcterms:W3CDTF">2024-09-01T20:14:37Z</dcterms:modified>
</cp:coreProperties>
</file>